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2600" b="1" i="0">
                <a:solidFill>
                  <a:srgbClr val="1E1A14"/>
                </a:solidFill>
                <a:latin typeface="Cambria"/>
              </a:rPr>
              <a:t>Can global inventories absorb current supply disruptions?</a:t>
            </a:r>
          </a:p>
        </p:txBody>
      </p:sp>
      <p:sp>
        <p:nvSpPr>
          <p:cNvPr id="3" name="TextBox 2"/>
          <p:cNvSpPr txBox="1"/>
          <p:nvPr/>
        </p:nvSpPr>
        <p:spPr>
          <a:xfrm>
            <a:off x="8028431" y="365760"/>
            <a:ext cx="3392424"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28 May 2026</a:t>
            </a:r>
          </a:p>
        </p:txBody>
      </p:sp>
      <p:sp>
        <p:nvSpPr>
          <p:cNvPr id="4" name="TextBox 3"/>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16594"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357701"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872325"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687738"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202363"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2h 18m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7</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400" b="1" i="0">
                <a:solidFill>
                  <a:srgbClr val="1E1A14"/>
                </a:solidFill>
                <a:latin typeface="Cambria"/>
              </a:rPr>
              <a:t>A room divided</a:t>
            </a:r>
          </a:p>
          <a:p>
            <a:pPr algn="l" marL="164592">
              <a:lnSpc>
                <a:spcPct val="100000"/>
              </a:lnSpc>
              <a:buNone/>
            </a:pPr>
            <a:r>
              <a:rPr sz="1200" b="0" i="1">
                <a:solidFill>
                  <a:srgbClr val="1E1A14"/>
                </a:solidFill>
                <a:latin typeface="Cambria"/>
              </a:rPr>
              <a:t>No.</a:t>
            </a:r>
          </a:p>
        </p:txBody>
      </p:sp>
      <p:sp>
        <p:nvSpPr>
          <p:cNvPr id="17" name="Rectangle 16"/>
          <p:cNvSpPr/>
          <p:nvPr/>
        </p:nvSpPr>
        <p:spPr>
          <a:xfrm>
            <a:off x="521207" y="2572684"/>
            <a:ext cx="27432" cy="178673"/>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751576" y="2295144"/>
            <a:ext cx="4754880" cy="1362456"/>
          </a:xfrm>
          <a:prstGeom prst="rect">
            <a:avLst/>
          </a:prstGeom>
          <a:noFill/>
        </p:spPr>
        <p:txBody>
          <a:bodyPr wrap="square" anchor="t" lIns="0" rIns="0" tIns="0" bIns="0"/>
          <a:lstStyle/>
          <a:p>
            <a:pPr algn="l" marL="182880" indent="-182880">
              <a:lnSpc>
                <a:spcPct val="100000"/>
              </a:lnSpc>
              <a:spcBef>
                <a:spcPts val="300"/>
              </a:spcBef>
              <a:buAutoNum type="arabicPeriod"/>
            </a:pPr>
            <a:r>
              <a:rPr sz="1000" b="0" i="0">
                <a:solidFill>
                  <a:srgbClr val="1E1A14"/>
                </a:solidFill>
                <a:latin typeface="Calibri"/>
              </a:rPr>
              <a:t>Yes.</a:t>
            </a:r>
          </a:p>
          <a:p>
            <a:pPr algn="l" marL="182880" indent="-182880">
              <a:lnSpc>
                <a:spcPct val="100000"/>
              </a:lnSpc>
              <a:spcBef>
                <a:spcPts val="300"/>
              </a:spcBef>
              <a:buAutoNum type="arabicPeriod"/>
            </a:pPr>
            <a:r>
              <a:rPr sz="1000" b="0" i="0">
                <a:solidFill>
                  <a:srgbClr val="1E1A14"/>
                </a:solidFill>
                <a:latin typeface="Calibri"/>
              </a:rPr>
              <a:t>The Economist Podcast says stocks are dwindling, but it doesn’t say depletion is at 11–12 million barrels per day; that figure comes from Grok, which is silent on data sources.</a:t>
            </a:r>
          </a:p>
          <a:p>
            <a:pPr algn="l" marL="182880" indent="-182880">
              <a:lnSpc>
                <a:spcPct val="100000"/>
              </a:lnSpc>
              <a:spcBef>
                <a:spcPts val="300"/>
              </a:spcBef>
              <a:buAutoNum type="arabicPeriod"/>
            </a:pPr>
            <a:r>
              <a:rPr sz="1000" b="0" i="0">
                <a:solidFill>
                  <a:srgbClr val="1E1A14"/>
                </a:solidFill>
                <a:latin typeface="Calibri"/>
              </a:rPr>
              <a:t>The FT View argues flows will take months to normalize — but only if the strait reopens.</a:t>
            </a:r>
          </a:p>
        </p:txBody>
      </p:sp>
      <p:sp>
        <p:nvSpPr>
          <p:cNvPr id="19" name="Rounded Rectangle 18"/>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93776" y="3858768"/>
            <a:ext cx="36576" cy="267004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1000" b="0" i="0">
                <a:solidFill>
                  <a:srgbClr val="1E1A14"/>
                </a:solidFill>
                <a:latin typeface="Calibri"/>
              </a:rPr>
              <a:t>Yes. Global inventories can absorb current supply disruptions — not because they’re large, but because the shocks aren’t structural. The Economist Podcast says stocks are dwindling, but doesn’t say depletion is at 11–12 million barrels per day; that figure comes from Grok, which is silent on sources. The FT View says flows take months to normalize — but only if the strait reopens, and it hasn’t. Prices haven’t spiked by now, so supply isn’t collapsing. If it were, markets would have reacted. They didn’t. So the system isn’t breaking — it’s just adjusting.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3405258"/>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The Economist — Economist Podcast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must rise significantly—potentially to $167–$460—to balance supply and demand, as current prices are too low to reduce demand or deplete stocks sufficiently.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Economist admits it was wrong in its oil price prediction but defends the value of opinion and market-based judgment as essential to informed decision-making.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 — The FT View</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energy shock is not over, and governments must manage demand and supply amid prolonged shortages, with market forces being more effective than direct interventions.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Grok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Higher oil prices are imminent and will rise significantly due to sustained supply disruptions, low inventories, and geopolitical risks, particularly from the Hormuz/Iran conflict.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Reuters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are expected to decline in 2026 due to faster supply recovery and weaker demand.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will rise significantly in the coming months due to declining inventories, ongoing infrastructure damage, and prolonged supply disruptions from the Iran war, with potential economic consequences.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Macro Voices / Zero Hedge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current oil price crash is overdone; a genuine price spike is unlikely due to sufficient buffers, behavioral resistance, and dynamic pricing, though products markets face real pressure.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3887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18591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71409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714091"/>
            <a:ext cx="20281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1704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170453"/>
            <a:ext cx="21126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62681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626815"/>
            <a:ext cx="15492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392814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3928148"/>
            <a:ext cx="18309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38450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384509"/>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