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1400" b="1" i="0">
                <a:solidFill>
                  <a:srgbClr val="1E1A14"/>
                </a:solidFill>
                <a:latin typeface="Cambria"/>
              </a:rPr>
              <a:t>President Trump wants the price of Crude to be lower, below $60, and the Oil companies and investors expect Crude to trade higher to pay for inconvenience and investments. Who is likely to prevail over the next 3 months and next 6 months?</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May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30426"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38615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Administration Wins</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Oil Companies Win</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2h 19m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7</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The debaters are divided on who will prevail, with three participants arguing that physical supply constraints and infrastructure limitations favor oil companies over the next six months, while two others argue that political maneuvers and 'cost of living' narratives may allow the administration to win in the short term.</a:t>
            </a:r>
          </a:p>
        </p:txBody>
      </p:sp>
      <p:sp>
        <p:nvSpPr>
          <p:cNvPr id="17" name="Rectangle 16"/>
          <p:cNvSpPr/>
          <p:nvPr/>
        </p:nvSpPr>
        <p:spPr>
          <a:xfrm>
            <a:off x="521207" y="2572684"/>
            <a:ext cx="27432" cy="89336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marL="182880" indent="-182880">
              <a:lnSpc>
                <a:spcPct val="100000"/>
              </a:lnSpc>
              <a:spcBef>
                <a:spcPts val="300"/>
              </a:spcBef>
              <a:buAutoNum type="arabicPeriod"/>
            </a:pPr>
            <a:r>
              <a:rPr sz="850" b="0" i="0">
                <a:solidFill>
                  <a:srgbClr val="1E1A14"/>
                </a:solidFill>
                <a:latin typeface="Calibri"/>
              </a:rPr>
              <a:t>While the administration may want lower prices, the </a:t>
            </a:r>
            <a:r>
              <a:rPr sz="850" b="0" i="1">
                <a:solidFill>
                  <a:srgbClr val="1E1A14"/>
                </a:solidFill>
                <a:latin typeface="Calibri"/>
              </a:rPr>
              <a:t>Macro Voices/Zero Hedge</a:t>
            </a:r>
            <a:r>
              <a:rPr sz="850" b="0" i="0">
                <a:solidFill>
                  <a:srgbClr val="1E1A14"/>
                </a:solidFill>
                <a:latin typeface="Calibri"/>
              </a:rPr>
              <a:t> synthesis highlights that the cost curve has shifted permanently toward $85 due to "the revenge of the old economy" where capital is flowing into high-yielding oil majors.</a:t>
            </a:r>
          </a:p>
          <a:p>
            <a:pPr algn="l" marL="182880" indent="-182880">
              <a:lnSpc>
                <a:spcPct val="100000"/>
              </a:lnSpc>
              <a:spcBef>
                <a:spcPts val="300"/>
              </a:spcBef>
              <a:buAutoNum type="arabicPeriod"/>
            </a:pPr>
            <a:r>
              <a:rPr sz="850" b="0" i="0">
                <a:solidFill>
                  <a:srgbClr val="1E1A14"/>
                </a:solidFill>
                <a:latin typeface="Calibri"/>
              </a:rPr>
              <a:t>Even if the government pushes for lower prices in the short term, the </a:t>
            </a:r>
            <a:r>
              <a:rPr sz="850" b="0" i="1">
                <a:solidFill>
                  <a:srgbClr val="1E1A14"/>
                </a:solidFill>
                <a:latin typeface="Calibri"/>
              </a:rPr>
              <a:t>Grok</a:t>
            </a:r>
            <a:r>
              <a:rPr sz="850" b="0" i="0">
                <a:solidFill>
                  <a:srgbClr val="1E1A14"/>
                </a:solidFill>
                <a:latin typeface="Calibri"/>
              </a:rPr>
              <a:t> data suggests that export logistics are maxed out and refineries face a shortage of specific heavy/sour molecules that light shale simply cannot replace.</a:t>
            </a:r>
          </a:p>
          <a:p>
            <a:pPr algn="l" marL="182880" indent="-182880">
              <a:lnSpc>
                <a:spcPct val="100000"/>
              </a:lnSpc>
              <a:spcBef>
                <a:spcPts val="300"/>
              </a:spcBef>
              <a:buAutoNum type="arabicPeriod"/>
            </a:pPr>
            <a:r>
              <a:rPr sz="850" b="0" i="0">
                <a:solidFill>
                  <a:srgbClr val="1E1A14"/>
                </a:solidFill>
                <a:latin typeface="Calibri"/>
              </a:rPr>
              <a:t>Unless there is a massive, immediate infrastructure overhaul—which the </a:t>
            </a:r>
            <a:r>
              <a:rPr sz="850" b="0" i="1">
                <a:solidFill>
                  <a:srgbClr val="1E1A14"/>
                </a:solidFill>
                <a:latin typeface="Calibri"/>
              </a:rPr>
              <a:t>Financial Times</a:t>
            </a:r>
            <a:r>
              <a:rPr sz="850" b="0" i="0">
                <a:solidFill>
                  <a:srgbClr val="1E1A14"/>
                </a:solidFill>
                <a:latin typeface="Calibri"/>
              </a:rPr>
              <a:t> suggests is unlikely due to logistical hurdles—the reality of "dirt and diesel" scarcity will likely override political maneuvers for price suppression.</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000" b="0" i="0">
                <a:solidFill>
                  <a:srgbClr val="1E1A14"/>
                </a:solidFill>
                <a:latin typeface="Calibri"/>
              </a:rPr>
              <a:t>The oil companies and investors are more likely to prevail over both the three and six-month horizons because physical supply constraints create a reality that political mandates cannot easily override. While Aleyna suggests that "political leverage" might force concessions, we must look at the </a:t>
            </a:r>
            <a:r>
              <a:rPr sz="1000" b="0" i="1">
                <a:solidFill>
                  <a:srgbClr val="1E1A14"/>
                </a:solidFill>
                <a:latin typeface="Calibri"/>
              </a:rPr>
              <a:t>Macro Voices/Zero Hedge</a:t>
            </a:r>
            <a:r>
              <a:rPr sz="1000" b="0" i="0">
                <a:solidFill>
                  <a:srgbClr val="1E1A14"/>
                </a:solidFill>
                <a:latin typeface="Calibri"/>
              </a:rPr>
              <a:t> synthesis which notes that energy security has replaced abundance as the primary organizing principle of the global economy. This shift means that even if an administration attempts to squeeze margins for domestic stability, they are up against a reality where specific heavy and sour molecules—which </a:t>
            </a:r>
            <a:r>
              <a:rPr sz="1000" b="0" i="1">
                <a:solidFill>
                  <a:srgbClr val="1E1A14"/>
                </a:solidFill>
                <a:latin typeface="Calibri"/>
              </a:rPr>
              <a:t>Grok</a:t>
            </a:r>
            <a:r>
              <a:rPr sz="1000" b="0" i="0">
                <a:solidFill>
                  <a:srgbClr val="1E1A14"/>
                </a:solidFill>
                <a:latin typeface="Calibri"/>
              </a:rPr>
              <a:t> notes light shale cannot replace—are in short supply. Unless there is a massive, immediate infrastructure overhaul, which the </a:t>
            </a:r>
            <a:r>
              <a:rPr sz="1000" b="0" i="1">
                <a:solidFill>
                  <a:srgbClr val="1E1A14"/>
                </a:solidFill>
                <a:latin typeface="Calibri"/>
              </a:rPr>
              <a:t>Financial Times</a:t>
            </a:r>
            <a:r>
              <a:rPr sz="1000" b="0" i="0">
                <a:solidFill>
                  <a:srgbClr val="1E1A14"/>
                </a:solidFill>
                <a:latin typeface="Calibri"/>
              </a:rPr>
              <a:t> suggests is unlikely due to logistical hurdles, the physical scarcity of "dirt and diesel" will create a floor that political maneuvers simply cannot break through in such a short timeframe.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3715316"/>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While market prices are the most accurate distillation of human judgment regarding asset values, public discourse and bold opinions remain essential to sharpen thinking and inform those judgments.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Current oil prices are not high enough to balance the massive supply deficit caused by the crisis, meaning prices must rise significantly to force a reduction in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Even if the Strait of Hormuz reopens, energy supplies will remain tight for months due to infrastructure damage and logistical hurdles, requiring governments to prioritize market-driven conservation over price caps.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will rise significantly due to a combination of geopolitical supply disruptions in the Middle East, structural underinvestment, and physical refinery constraints.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Higher Oil Prices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 forecasts are being revised downward due to rapid supply recovery in the Gulf, the reopening of the Strait of Hormuz, and weakening global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Mike Wirth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are likely to rise over the next few months because dwindling inventories and infrastructure damage from the Iran war have significantly reduced market shock absorbers.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Macro Voices / Zero Hedge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While experts disagree on whether a near-term supply crunch will cause an immediate price spike or a 'muddle-through' period, they agree that the long-term energy landscape is shifting toward higher costs, increased geopolitical risk, and Chinese strategic dominance.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18591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3887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20844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20563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18309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0831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083176"/>
            <a:ext cx="18873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53953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539538"/>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